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6" r:id="rId37"/>
    <p:sldId id="295" r:id="rId38"/>
    <p:sldId id="294" r:id="rId39"/>
    <p:sldId id="297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6D211-DE52-4000-BDB9-B427C21205F4}" type="datetimeFigureOut">
              <a:rPr lang="en-US" smtClean="0"/>
              <a:t>1/12/2016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BF36C-6C6E-4FF0-A6BF-EA3E113BF9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410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5B5A-269B-45C7-A5D6-185C22261D10}" type="slidenum">
              <a:rPr lang="en-IN" smtClean="0"/>
              <a:pPr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22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AQ\Desktop\Ayur Conf 2016\Pre Clinical Research Reduced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0"/>
            <a:ext cx="8686800" cy="1447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>
                <a:solidFill>
                  <a:srgbClr val="FFFF00"/>
                </a:solidFill>
              </a:rPr>
              <a:t>Preclinical Trials: </a:t>
            </a:r>
            <a:r>
              <a:rPr lang="en-IN" sz="6000" b="1" dirty="0" err="1">
                <a:solidFill>
                  <a:srgbClr val="FFFF00"/>
                </a:solidFill>
              </a:rPr>
              <a:t>Ayurvedic</a:t>
            </a:r>
            <a:r>
              <a:rPr lang="en-IN" sz="6000" b="1" dirty="0">
                <a:solidFill>
                  <a:srgbClr val="FFFF00"/>
                </a:solidFill>
              </a:rPr>
              <a:t> Perspective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OMPAQ\Desktop\Ayur Conf 2016\Pre Clinical Research Reduced\Sli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OMPAQ\Desktop\Ayur Conf 2016\Pre Clinical Research Reduced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OMPAQ\Desktop\Ayur Conf 2016\Pre Clinical Research Reduced\Slid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OMPAQ\Desktop\Ayur Conf 2016\Pre Clinical Research Reduced\Slid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OMPAQ\Desktop\Ayur Conf 2016\Pre Clinical Research Reduced\Slid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OMPAQ\Desktop\Ayur Conf 2016\Pre Clinical Research Reduced\Slid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OMPAQ\Desktop\Ayur Conf 2016\Pre Clinical Research Reduced\Slid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OMPAQ\Desktop\Ayur Conf 2016\Pre Clinical Research Reduced\Slide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OMPAQ\Desktop\Ayur Conf 2016\Pre Clinical Research Reduced\Slid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OMPAQ\Desktop\Ayur Conf 2016\Pre Clinical Research Reduced\Slid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AQ\Desktop\Ayur Conf 2016\Pre Clinical Research Reduced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OMPAQ\Desktop\Ayur Conf 2016\Pre Clinical Research Reduced\Slid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OMPAQ\Desktop\Ayur Conf 2016\Pre Clinical Research Reduced\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OMPAQ\Desktop\Ayur Conf 2016\Pre Clinical Research Reduced\Slide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OMPAQ\Desktop\Ayur Conf 2016\Pre Clinical Research Reduced\Slide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OMPAQ\Desktop\Ayur Conf 2016\Pre Clinical Research Reduced\Slide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OMPAQ\Desktop\Ayur Conf 2016\Pre Clinical Research Reduced\Slide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OMPAQ\Desktop\Ayur Conf 2016\Pre Clinical Research Reduced\Slide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OMPAQ\Desktop\Ayur Conf 2016\Pre Clinical Research Reduced\Slide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COMPAQ\Desktop\Ayur Conf 2016\Pre Clinical Research Reduced\Slide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OMPAQ\Desktop\Ayur Conf 2016\Pre Clinical Research Reduced\Slide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AQ\Desktop\Ayur Conf 2016\Pre Clinical Research Reduced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OMPAQ\Desktop\Ayur Conf 2016\Pre Clinical Research Reduced\Slide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COMPAQ\Desktop\Ayur Conf 2016\Pre Clinical Research Reduced\Slide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COMPAQ\Desktop\Ayur Conf 2016\Pre Clinical Research Reduced\Slide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COMPAQ\Desktop\Ayur Conf 2016\Pre Clinical Research Reduced\Slide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COMPAQ\Desktop\Ayur Conf 2016\Pre Clinical Research Reduced\Slide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COMPAQ\Desktop\Ayur Conf 2016\Pre Clinical Research Reduced\Slid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COMPAQ\Desktop\Ayur Conf 2016\Pre Clinical Research Reduced\Slide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OMPAQ\Desktop\Ayur Conf 2016\Pre Clinical Research Reduced\Slide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COMPAQ\Desktop\Ayur Conf 2016\Pre Clinical Research Reduced\Slide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3" name="Picture 2" descr="rose animation photo: FlowerRoseOrangeClear FlowerRoseOrangeClea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"/>
            <a:ext cx="5638800" cy="563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21336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Thank You</a:t>
            </a:r>
            <a:endParaRPr lang="en-IN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AQ\Desktop\Ayur Conf 2016\Pre Clinical Research Reduced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7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AQ\Desktop\Ayur Conf 2016\Pre Clinical Research Reduced\Sli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MPAQ\Desktop\Ayur Conf 2016\Pre Clinical Research Reduced\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AQ\Desktop\Ayur Conf 2016\Pre Clinical Research Reduced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OMPAQ\Desktop\Ayur Conf 2016\Pre Clinical Research Reduced\Slid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MPAQ\Desktop\Ayur Conf 2016\Pre Clinical Research Reduced\Sli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On-screen Show (4:3)</PresentationFormat>
  <Paragraphs>26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Captain's Laptop</cp:lastModifiedBy>
  <cp:revision>3</cp:revision>
  <dcterms:created xsi:type="dcterms:W3CDTF">2006-08-16T00:00:00Z</dcterms:created>
  <dcterms:modified xsi:type="dcterms:W3CDTF">2016-01-12T13:57:04Z</dcterms:modified>
</cp:coreProperties>
</file>